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14456"/>
            <a:ext cx="18288000" cy="10701456"/>
          </a:xfrm>
          <a:custGeom>
            <a:avLst/>
            <a:gdLst/>
            <a:ahLst/>
            <a:cxnLst/>
            <a:rect r="r" b="b" t="t" l="l"/>
            <a:pathLst>
              <a:path h="10701456" w="18288000">
                <a:moveTo>
                  <a:pt x="0" y="0"/>
                </a:moveTo>
                <a:lnTo>
                  <a:pt x="18288000" y="0"/>
                </a:lnTo>
                <a:lnTo>
                  <a:pt x="18288000" y="10701456"/>
                </a:lnTo>
                <a:lnTo>
                  <a:pt x="0" y="10701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8415" y="618891"/>
            <a:ext cx="17487954" cy="9026910"/>
          </a:xfrm>
          <a:custGeom>
            <a:avLst/>
            <a:gdLst/>
            <a:ahLst/>
            <a:cxnLst/>
            <a:rect r="r" b="b" t="t" l="l"/>
            <a:pathLst>
              <a:path h="9026910" w="17487954">
                <a:moveTo>
                  <a:pt x="0" y="0"/>
                </a:moveTo>
                <a:lnTo>
                  <a:pt x="17487953" y="0"/>
                </a:lnTo>
                <a:lnTo>
                  <a:pt x="17487953" y="9026910"/>
                </a:lnTo>
                <a:lnTo>
                  <a:pt x="0" y="902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988" y="594815"/>
            <a:ext cx="17572447" cy="9148612"/>
          </a:xfrm>
          <a:custGeom>
            <a:avLst/>
            <a:gdLst/>
            <a:ahLst/>
            <a:cxnLst/>
            <a:rect r="r" b="b" t="t" l="l"/>
            <a:pathLst>
              <a:path h="9148612" w="17572447">
                <a:moveTo>
                  <a:pt x="0" y="0"/>
                </a:moveTo>
                <a:lnTo>
                  <a:pt x="17572447" y="0"/>
                </a:lnTo>
                <a:lnTo>
                  <a:pt x="17572447" y="9148612"/>
                </a:lnTo>
                <a:lnTo>
                  <a:pt x="0" y="914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88" y="488342"/>
            <a:ext cx="18046212" cy="9509690"/>
          </a:xfrm>
          <a:custGeom>
            <a:avLst/>
            <a:gdLst/>
            <a:ahLst/>
            <a:cxnLst/>
            <a:rect r="r" b="b" t="t" l="l"/>
            <a:pathLst>
              <a:path h="9509690" w="18046212">
                <a:moveTo>
                  <a:pt x="0" y="0"/>
                </a:moveTo>
                <a:lnTo>
                  <a:pt x="18046212" y="0"/>
                </a:lnTo>
                <a:lnTo>
                  <a:pt x="18046212" y="9509690"/>
                </a:lnTo>
                <a:lnTo>
                  <a:pt x="0" y="95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" t="0" r="-38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97" y="71042"/>
            <a:ext cx="18161703" cy="10085741"/>
          </a:xfrm>
          <a:custGeom>
            <a:avLst/>
            <a:gdLst/>
            <a:ahLst/>
            <a:cxnLst/>
            <a:rect r="r" b="b" t="t" l="l"/>
            <a:pathLst>
              <a:path h="10085741" w="18161703">
                <a:moveTo>
                  <a:pt x="0" y="0"/>
                </a:moveTo>
                <a:lnTo>
                  <a:pt x="18161703" y="0"/>
                </a:lnTo>
                <a:lnTo>
                  <a:pt x="18161703" y="10085741"/>
                </a:lnTo>
                <a:lnTo>
                  <a:pt x="0" y="10085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36" t="0" r="-5736" b="-129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2984" y="507642"/>
            <a:ext cx="17945016" cy="9394399"/>
          </a:xfrm>
          <a:custGeom>
            <a:avLst/>
            <a:gdLst/>
            <a:ahLst/>
            <a:cxnLst/>
            <a:rect r="r" b="b" t="t" l="l"/>
            <a:pathLst>
              <a:path h="9394399" w="17945016">
                <a:moveTo>
                  <a:pt x="0" y="0"/>
                </a:moveTo>
                <a:lnTo>
                  <a:pt x="17945016" y="0"/>
                </a:lnTo>
                <a:lnTo>
                  <a:pt x="17945016" y="9394398"/>
                </a:lnTo>
                <a:lnTo>
                  <a:pt x="0" y="9394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" t="0" r="-298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42" y="366849"/>
            <a:ext cx="17717934" cy="9699180"/>
          </a:xfrm>
          <a:custGeom>
            <a:avLst/>
            <a:gdLst/>
            <a:ahLst/>
            <a:cxnLst/>
            <a:rect r="r" b="b" t="t" l="l"/>
            <a:pathLst>
              <a:path h="9699180" w="17717934">
                <a:moveTo>
                  <a:pt x="0" y="0"/>
                </a:moveTo>
                <a:lnTo>
                  <a:pt x="17717934" y="0"/>
                </a:lnTo>
                <a:lnTo>
                  <a:pt x="17717934" y="9699180"/>
                </a:lnTo>
                <a:lnTo>
                  <a:pt x="0" y="9699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0" t="0" r="-316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073" y="330171"/>
            <a:ext cx="17772789" cy="9488087"/>
          </a:xfrm>
          <a:custGeom>
            <a:avLst/>
            <a:gdLst/>
            <a:ahLst/>
            <a:cxnLst/>
            <a:rect r="r" b="b" t="t" l="l"/>
            <a:pathLst>
              <a:path h="9488087" w="17772789">
                <a:moveTo>
                  <a:pt x="0" y="0"/>
                </a:moveTo>
                <a:lnTo>
                  <a:pt x="17772789" y="0"/>
                </a:lnTo>
                <a:lnTo>
                  <a:pt x="17772789" y="9488087"/>
                </a:lnTo>
                <a:lnTo>
                  <a:pt x="0" y="9488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1" t="0" r="-1411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5089"/>
            <a:ext cx="16993895" cy="10013902"/>
          </a:xfrm>
          <a:custGeom>
            <a:avLst/>
            <a:gdLst/>
            <a:ahLst/>
            <a:cxnLst/>
            <a:rect r="r" b="b" t="t" l="l"/>
            <a:pathLst>
              <a:path h="10013902" w="16993895">
                <a:moveTo>
                  <a:pt x="0" y="0"/>
                </a:moveTo>
                <a:lnTo>
                  <a:pt x="16993895" y="0"/>
                </a:lnTo>
                <a:lnTo>
                  <a:pt x="16993895" y="10013901"/>
                </a:lnTo>
                <a:lnTo>
                  <a:pt x="0" y="10013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03" r="0" b="-3203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6518" y="719245"/>
            <a:ext cx="16842782" cy="8707095"/>
          </a:xfrm>
          <a:custGeom>
            <a:avLst/>
            <a:gdLst/>
            <a:ahLst/>
            <a:cxnLst/>
            <a:rect r="r" b="b" t="t" l="l"/>
            <a:pathLst>
              <a:path h="8707095" w="16842782">
                <a:moveTo>
                  <a:pt x="0" y="0"/>
                </a:moveTo>
                <a:lnTo>
                  <a:pt x="16842782" y="0"/>
                </a:lnTo>
                <a:lnTo>
                  <a:pt x="16842782" y="8707095"/>
                </a:lnTo>
                <a:lnTo>
                  <a:pt x="0" y="870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1" t="-5750" r="-392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235" y="554659"/>
            <a:ext cx="18107765" cy="9269949"/>
          </a:xfrm>
          <a:custGeom>
            <a:avLst/>
            <a:gdLst/>
            <a:ahLst/>
            <a:cxnLst/>
            <a:rect r="r" b="b" t="t" l="l"/>
            <a:pathLst>
              <a:path h="9269949" w="18107765">
                <a:moveTo>
                  <a:pt x="0" y="0"/>
                </a:moveTo>
                <a:lnTo>
                  <a:pt x="18107765" y="0"/>
                </a:lnTo>
                <a:lnTo>
                  <a:pt x="18107765" y="9269950"/>
                </a:lnTo>
                <a:lnTo>
                  <a:pt x="0" y="926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6305" y="0"/>
            <a:ext cx="14509478" cy="10183740"/>
          </a:xfrm>
          <a:custGeom>
            <a:avLst/>
            <a:gdLst/>
            <a:ahLst/>
            <a:cxnLst/>
            <a:rect r="r" b="b" t="t" l="l"/>
            <a:pathLst>
              <a:path h="10183740" w="14509478">
                <a:moveTo>
                  <a:pt x="0" y="0"/>
                </a:moveTo>
                <a:lnTo>
                  <a:pt x="14509478" y="0"/>
                </a:lnTo>
                <a:lnTo>
                  <a:pt x="14509478" y="10183740"/>
                </a:lnTo>
                <a:lnTo>
                  <a:pt x="0" y="101837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DAG558rgD70</dc:identifier>
  <dcterms:modified xsi:type="dcterms:W3CDTF">2011-08-01T06:04:30Z</dcterms:modified>
  <cp:revision>1</cp:revision>
</cp:coreProperties>
</file>